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3" r:id="rId9"/>
    <p:sldId id="270" r:id="rId10"/>
    <p:sldId id="267" r:id="rId11"/>
    <p:sldId id="268" r:id="rId12"/>
    <p:sldId id="269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4BA632-889B-4586-AD84-422CA740704A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CA0DA0-F679-4405-B8EB-0BC59E428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4BA632-889B-4586-AD84-422CA740704A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CA0DA0-F679-4405-B8EB-0BC59E428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4BA632-889B-4586-AD84-422CA740704A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CA0DA0-F679-4405-B8EB-0BC59E428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4BA632-889B-4586-AD84-422CA740704A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CA0DA0-F679-4405-B8EB-0BC59E428B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4BA632-889B-4586-AD84-422CA740704A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CA0DA0-F679-4405-B8EB-0BC59E428B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4BA632-889B-4586-AD84-422CA740704A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CA0DA0-F679-4405-B8EB-0BC59E428B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4BA632-889B-4586-AD84-422CA740704A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CA0DA0-F679-4405-B8EB-0BC59E428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4BA632-889B-4586-AD84-422CA740704A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CA0DA0-F679-4405-B8EB-0BC59E428B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4BA632-889B-4586-AD84-422CA740704A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CA0DA0-F679-4405-B8EB-0BC59E428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64BA632-889B-4586-AD84-422CA740704A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CA0DA0-F679-4405-B8EB-0BC59E428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4BA632-889B-4586-AD84-422CA740704A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CA0DA0-F679-4405-B8EB-0BC59E428B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64BA632-889B-4586-AD84-422CA740704A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DCA0DA0-F679-4405-B8EB-0BC59E428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7772400" cy="1296144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effectLst/>
              </a:rPr>
              <a:t>“</a:t>
            </a:r>
            <a:r>
              <a:rPr lang="ru-RU" sz="3600" dirty="0" smtClean="0">
                <a:effectLst/>
              </a:rPr>
              <a:t>Мозговой штурм и </a:t>
            </a:r>
            <a:r>
              <a:rPr lang="ru-RU" sz="3600" dirty="0" err="1" smtClean="0">
                <a:effectLst/>
              </a:rPr>
              <a:t>креатив</a:t>
            </a:r>
            <a:r>
              <a:rPr lang="ru-RU" sz="3600" dirty="0" smtClean="0">
                <a:effectLst/>
              </a:rPr>
              <a:t> при подготовке мероприятия</a:t>
            </a:r>
            <a:r>
              <a:rPr lang="en-US" sz="3600" dirty="0" smtClean="0">
                <a:effectLst/>
              </a:rPr>
              <a:t>”</a:t>
            </a:r>
            <a:endParaRPr lang="ru-RU" sz="36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021288"/>
            <a:ext cx="3488432" cy="40689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ТИМОФЕЙ ИВАНОВ. ФНР</a:t>
            </a:r>
            <a:endParaRPr lang="ru-RU" sz="2000" dirty="0"/>
          </a:p>
        </p:txBody>
      </p:sp>
      <p:pic>
        <p:nvPicPr>
          <p:cNvPr id="1026" name="Picture 2" descr="C:\Users\user\Desktop\преза\IMG_018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772816"/>
            <a:ext cx="4448262" cy="2809428"/>
          </a:xfrm>
          <a:prstGeom prst="rect">
            <a:avLst/>
          </a:prstGeom>
          <a:noFill/>
        </p:spPr>
      </p:pic>
      <p:pic>
        <p:nvPicPr>
          <p:cNvPr id="1027" name="Picture 3" descr="C:\Users\user\Desktop\преза\IMG_01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3964310" cy="2761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0880" cy="1512168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/>
              </a:rPr>
              <a:t>Некоторым удается прекрасно жить на чужих идеях</a:t>
            </a:r>
            <a:endParaRPr lang="ru-RU" sz="3600" dirty="0">
              <a:effectLst/>
            </a:endParaRPr>
          </a:p>
        </p:txBody>
      </p:sp>
      <p:pic>
        <p:nvPicPr>
          <p:cNvPr id="9218" name="Picture 2" descr="C:\Users\user\Desktop\преза\102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3960440" cy="3960440"/>
          </a:xfrm>
          <a:prstGeom prst="rect">
            <a:avLst/>
          </a:prstGeom>
          <a:noFill/>
        </p:spPr>
      </p:pic>
      <p:pic>
        <p:nvPicPr>
          <p:cNvPr id="9219" name="Picture 3" descr="C:\Users\user\Desktop\преза\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28800"/>
            <a:ext cx="2955353" cy="3960440"/>
          </a:xfrm>
          <a:prstGeom prst="rect">
            <a:avLst/>
          </a:prstGeom>
          <a:noFill/>
        </p:spPr>
      </p:pic>
      <p:pic>
        <p:nvPicPr>
          <p:cNvPr id="8" name="Picture 3" descr="C:\Users\user\Desktop\преза\IMG_018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9748" y="5719103"/>
            <a:ext cx="1420564" cy="897198"/>
          </a:xfrm>
          <a:prstGeom prst="rect">
            <a:avLst/>
          </a:prstGeom>
          <a:noFill/>
        </p:spPr>
      </p:pic>
      <p:pic>
        <p:nvPicPr>
          <p:cNvPr id="9" name="Picture 4" descr="C:\Users\user\Desktop\преза\IMG_018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5733256"/>
            <a:ext cx="1188584" cy="828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0880" cy="1512168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/>
              </a:rPr>
              <a:t>Некоторым удается прекрасно жить на чужих идеях</a:t>
            </a:r>
            <a:endParaRPr lang="ru-RU" sz="3600" dirty="0">
              <a:effectLst/>
            </a:endParaRPr>
          </a:p>
        </p:txBody>
      </p:sp>
      <p:pic>
        <p:nvPicPr>
          <p:cNvPr id="10242" name="Picture 2" descr="C:\Users\user\Desktop\преза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628800"/>
            <a:ext cx="3319518" cy="3744416"/>
          </a:xfrm>
          <a:prstGeom prst="rect">
            <a:avLst/>
          </a:prstGeom>
          <a:noFill/>
        </p:spPr>
      </p:pic>
      <p:pic>
        <p:nvPicPr>
          <p:cNvPr id="10243" name="Picture 3" descr="C:\Users\user\Desktop\преза\1399905670_plagiat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19" y="1628800"/>
            <a:ext cx="4999089" cy="3744416"/>
          </a:xfrm>
          <a:prstGeom prst="rect">
            <a:avLst/>
          </a:prstGeom>
          <a:noFill/>
        </p:spPr>
      </p:pic>
      <p:pic>
        <p:nvPicPr>
          <p:cNvPr id="13" name="Picture 3" descr="C:\Users\user\Desktop\преза\IMG_018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9748" y="5719103"/>
            <a:ext cx="1420564" cy="897198"/>
          </a:xfrm>
          <a:prstGeom prst="rect">
            <a:avLst/>
          </a:prstGeom>
          <a:noFill/>
        </p:spPr>
      </p:pic>
      <p:pic>
        <p:nvPicPr>
          <p:cNvPr id="14" name="Picture 4" descr="C:\Users\user\Desktop\преза\IMG_018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5733256"/>
            <a:ext cx="1188584" cy="828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0880" cy="1512168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/>
              </a:rPr>
              <a:t>Франшиза на российском телевидении</a:t>
            </a:r>
            <a:endParaRPr lang="ru-RU" sz="3600" dirty="0">
              <a:effectLst/>
            </a:endParaRPr>
          </a:p>
        </p:txBody>
      </p:sp>
      <p:pic>
        <p:nvPicPr>
          <p:cNvPr id="13" name="Picture 3" descr="C:\Users\user\Desktop\преза\IMG_018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9748" y="5719103"/>
            <a:ext cx="1420564" cy="897198"/>
          </a:xfrm>
          <a:prstGeom prst="rect">
            <a:avLst/>
          </a:prstGeom>
          <a:noFill/>
        </p:spPr>
      </p:pic>
      <p:pic>
        <p:nvPicPr>
          <p:cNvPr id="14" name="Picture 4" descr="C:\Users\user\Desktop\преза\IMG_01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733256"/>
            <a:ext cx="1188584" cy="828046"/>
          </a:xfrm>
          <a:prstGeom prst="rect">
            <a:avLst/>
          </a:prstGeom>
          <a:noFill/>
        </p:spPr>
      </p:pic>
      <p:pic>
        <p:nvPicPr>
          <p:cNvPr id="11266" name="Picture 2" descr="C:\Users\user\Desktop\преза\16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132856"/>
            <a:ext cx="4312709" cy="2664296"/>
          </a:xfrm>
          <a:prstGeom prst="rect">
            <a:avLst/>
          </a:prstGeom>
          <a:noFill/>
        </p:spPr>
      </p:pic>
      <p:pic>
        <p:nvPicPr>
          <p:cNvPr id="11267" name="Picture 3" descr="C:\Users\user\Desktop\преза\e6c0ce9612c10227bcf209147e1533f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7" y="2132856"/>
            <a:ext cx="3668234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772817"/>
            <a:ext cx="8229600" cy="3456384"/>
          </a:xfrm>
        </p:spPr>
        <p:txBody>
          <a:bodyPr/>
          <a:lstStyle/>
          <a:p>
            <a:r>
              <a:rPr lang="ru-RU" dirty="0" smtClean="0"/>
              <a:t>открытые идеи на заданный вид </a:t>
            </a:r>
            <a:r>
              <a:rPr lang="ru-RU" dirty="0" err="1" smtClean="0"/>
              <a:t>ивента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более внимательный отбор</a:t>
            </a:r>
          </a:p>
          <a:p>
            <a:endParaRPr lang="ru-RU" dirty="0" smtClean="0"/>
          </a:p>
          <a:p>
            <a:r>
              <a:rPr lang="ru-RU" dirty="0" smtClean="0"/>
              <a:t>облагораживание</a:t>
            </a:r>
          </a:p>
          <a:p>
            <a:endParaRPr lang="ru-RU" dirty="0" smtClean="0"/>
          </a:p>
          <a:p>
            <a:r>
              <a:rPr lang="ru-RU" dirty="0" smtClean="0"/>
              <a:t>получить продукт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effectLst/>
              </a:rPr>
              <a:t>Креативная</a:t>
            </a:r>
            <a:r>
              <a:rPr lang="ru-RU" dirty="0" smtClean="0">
                <a:effectLst/>
              </a:rPr>
              <a:t> воронка</a:t>
            </a:r>
            <a:endParaRPr lang="ru-RU" dirty="0">
              <a:effectLst/>
            </a:endParaRPr>
          </a:p>
        </p:txBody>
      </p:sp>
      <p:pic>
        <p:nvPicPr>
          <p:cNvPr id="4" name="Picture 3" descr="C:\Users\user\Desktop\преза\IMG_018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9748" y="5719103"/>
            <a:ext cx="1420564" cy="897198"/>
          </a:xfrm>
          <a:prstGeom prst="rect">
            <a:avLst/>
          </a:prstGeom>
          <a:noFill/>
        </p:spPr>
      </p:pic>
      <p:pic>
        <p:nvPicPr>
          <p:cNvPr id="5" name="Picture 4" descr="C:\Users\user\Desktop\преза\IMG_01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733256"/>
            <a:ext cx="1188584" cy="828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3728" y="260648"/>
            <a:ext cx="5328592" cy="1143000"/>
          </a:xfrm>
        </p:spPr>
        <p:txBody>
          <a:bodyPr/>
          <a:lstStyle/>
          <a:p>
            <a:r>
              <a:rPr lang="ru-RU" dirty="0" smtClean="0">
                <a:effectLst/>
              </a:rPr>
              <a:t>Ментальные карты</a:t>
            </a:r>
            <a:endParaRPr lang="ru-RU" dirty="0">
              <a:effectLst/>
            </a:endParaRPr>
          </a:p>
        </p:txBody>
      </p:sp>
      <p:pic>
        <p:nvPicPr>
          <p:cNvPr id="5" name="Picture 4" descr="C:\Users\user\Desktop\преза\IMG_018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733256"/>
            <a:ext cx="1188584" cy="828046"/>
          </a:xfrm>
          <a:prstGeom prst="rect">
            <a:avLst/>
          </a:prstGeom>
          <a:noFill/>
        </p:spPr>
      </p:pic>
      <p:pic>
        <p:nvPicPr>
          <p:cNvPr id="13316" name="Picture 4" descr="C:\Users\user\Desktop\преза\text2mind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052736"/>
            <a:ext cx="5112568" cy="4894082"/>
          </a:xfrm>
          <a:prstGeom prst="rect">
            <a:avLst/>
          </a:prstGeom>
          <a:noFill/>
        </p:spPr>
      </p:pic>
      <p:pic>
        <p:nvPicPr>
          <p:cNvPr id="4" name="Picture 3" descr="C:\Users\user\Desktop\преза\IMG_018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9748" y="5719103"/>
            <a:ext cx="1420564" cy="897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268760"/>
            <a:ext cx="4402832" cy="331236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effectLst/>
              </a:rPr>
              <a:t>Лучшая импровизация – подготовленная импровизация</a:t>
            </a:r>
            <a:endParaRPr lang="ru-RU" sz="4000" dirty="0">
              <a:effectLst/>
            </a:endParaRPr>
          </a:p>
        </p:txBody>
      </p:sp>
      <p:pic>
        <p:nvPicPr>
          <p:cNvPr id="4" name="Picture 3" descr="C:\Users\user\Desktop\преза\IMG_018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9748" y="5719103"/>
            <a:ext cx="1420564" cy="897198"/>
          </a:xfrm>
          <a:prstGeom prst="rect">
            <a:avLst/>
          </a:prstGeom>
          <a:noFill/>
        </p:spPr>
      </p:pic>
      <p:pic>
        <p:nvPicPr>
          <p:cNvPr id="5" name="Picture 4" descr="C:\Users\user\Desktop\преза\IMG_01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733256"/>
            <a:ext cx="1188584" cy="828046"/>
          </a:xfrm>
          <a:prstGeom prst="rect">
            <a:avLst/>
          </a:prstGeom>
          <a:noFill/>
        </p:spPr>
      </p:pic>
      <p:pic>
        <p:nvPicPr>
          <p:cNvPr id="15362" name="Picture 2" descr="C:\Users\user\Desktop\преза\0_60328_5cc6a1de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6870" y="692696"/>
            <a:ext cx="4187130" cy="4187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преза\IMG_018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9748" y="5719103"/>
            <a:ext cx="1420564" cy="897198"/>
          </a:xfrm>
          <a:prstGeom prst="rect">
            <a:avLst/>
          </a:prstGeom>
          <a:noFill/>
        </p:spPr>
      </p:pic>
      <p:pic>
        <p:nvPicPr>
          <p:cNvPr id="5" name="Picture 4" descr="C:\Users\user\Desktop\преза\IMG_01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733256"/>
            <a:ext cx="1188584" cy="82804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/>
          <a:lstStyle/>
          <a:p>
            <a:r>
              <a:rPr lang="ru-RU" dirty="0" smtClean="0">
                <a:effectLst/>
              </a:rPr>
              <a:t>Возможно давление</a:t>
            </a:r>
            <a:endParaRPr lang="ru-RU" dirty="0">
              <a:effectLst/>
            </a:endParaRPr>
          </a:p>
        </p:txBody>
      </p:sp>
      <p:pic>
        <p:nvPicPr>
          <p:cNvPr id="16386" name="Picture 2" descr="C:\Users\user\Desktop\преза\the_big_lebowski_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052736"/>
            <a:ext cx="8223050" cy="4625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преза\IMG_018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9748" y="5719103"/>
            <a:ext cx="1420564" cy="897198"/>
          </a:xfrm>
          <a:prstGeom prst="rect">
            <a:avLst/>
          </a:prstGeom>
          <a:noFill/>
        </p:spPr>
      </p:pic>
      <p:pic>
        <p:nvPicPr>
          <p:cNvPr id="5" name="Picture 4" descr="C:\Users\user\Desktop\преза\IMG_01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733256"/>
            <a:ext cx="1188584" cy="82804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851920" y="1700808"/>
            <a:ext cx="2304256" cy="2952328"/>
          </a:xfrm>
        </p:spPr>
        <p:txBody>
          <a:bodyPr>
            <a:normAutofit fontScale="90000"/>
          </a:bodyPr>
          <a:lstStyle/>
          <a:p>
            <a:r>
              <a:rPr lang="ru-RU" sz="9600" dirty="0" smtClean="0">
                <a:effectLst/>
              </a:rPr>
              <a:t>НО!</a:t>
            </a:r>
            <a:endParaRPr lang="ru-RU" sz="96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преза\IMG_018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9748" y="5719103"/>
            <a:ext cx="1420564" cy="897198"/>
          </a:xfrm>
          <a:prstGeom prst="rect">
            <a:avLst/>
          </a:prstGeom>
          <a:noFill/>
        </p:spPr>
      </p:pic>
      <p:pic>
        <p:nvPicPr>
          <p:cNvPr id="5" name="Picture 4" descr="C:\Users\user\Desktop\преза\IMG_01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733256"/>
            <a:ext cx="1188584" cy="82804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080120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/>
              </a:rPr>
              <a:t>«</a:t>
            </a:r>
            <a:r>
              <a:rPr lang="ru-RU" sz="3200" dirty="0" err="1" smtClean="0">
                <a:effectLst/>
              </a:rPr>
              <a:t>Чувак</a:t>
            </a:r>
            <a:r>
              <a:rPr lang="ru-RU" sz="3200" dirty="0" smtClean="0">
                <a:effectLst/>
              </a:rPr>
              <a:t> не нервничает» (С) Дж. </a:t>
            </a:r>
            <a:r>
              <a:rPr lang="ru-RU" sz="3200" dirty="0" err="1" smtClean="0">
                <a:effectLst/>
              </a:rPr>
              <a:t>Лебовски</a:t>
            </a:r>
            <a:endParaRPr lang="ru-RU" sz="3200" dirty="0">
              <a:effectLst/>
            </a:endParaRPr>
          </a:p>
        </p:txBody>
      </p:sp>
      <p:pic>
        <p:nvPicPr>
          <p:cNvPr id="17410" name="Picture 2" descr="C:\Users\user\Desktop\преза\ytLOvgl96v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124744"/>
            <a:ext cx="6010622" cy="4568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преза\IMG_018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9748" y="5719103"/>
            <a:ext cx="1420564" cy="897198"/>
          </a:xfrm>
          <a:prstGeom prst="rect">
            <a:avLst/>
          </a:prstGeom>
          <a:noFill/>
        </p:spPr>
      </p:pic>
      <p:pic>
        <p:nvPicPr>
          <p:cNvPr id="5" name="Picture 4" descr="C:\Users\user\Desktop\преза\IMG_01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733256"/>
            <a:ext cx="1188584" cy="82804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51720" y="2636912"/>
            <a:ext cx="5544616" cy="1080120"/>
          </a:xfrm>
        </p:spPr>
        <p:txBody>
          <a:bodyPr>
            <a:noAutofit/>
          </a:bodyPr>
          <a:lstStyle/>
          <a:p>
            <a:r>
              <a:rPr lang="ru-RU" sz="8000" dirty="0" smtClean="0">
                <a:effectLst/>
              </a:rPr>
              <a:t>СПАСИБО!</a:t>
            </a:r>
            <a:endParaRPr lang="ru-RU" sz="8000" dirty="0">
              <a:effectLst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6451104"/>
            <a:ext cx="3059832" cy="406896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ТИМОФЕЙ ИВАНОВ. ФНР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преза\IMG_018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9748" y="5719103"/>
            <a:ext cx="1420564" cy="897198"/>
          </a:xfrm>
          <a:prstGeom prst="rect">
            <a:avLst/>
          </a:prstGeom>
          <a:noFill/>
        </p:spPr>
      </p:pic>
      <p:pic>
        <p:nvPicPr>
          <p:cNvPr id="5" name="Picture 4" descr="C:\Users\user\Desktop\преза\IMG_01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733256"/>
            <a:ext cx="1188584" cy="828046"/>
          </a:xfrm>
          <a:prstGeom prst="rect">
            <a:avLst/>
          </a:prstGeom>
          <a:noFill/>
        </p:spPr>
      </p:pic>
      <p:pic>
        <p:nvPicPr>
          <p:cNvPr id="12290" name="Picture 2" descr="C:\Users\user\Desktop\преза\7528338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6672"/>
            <a:ext cx="8386814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021288"/>
            <a:ext cx="3488432" cy="40689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ТИМОФЕЙ ИВАНОВ. ФНР</a:t>
            </a:r>
            <a:endParaRPr lang="ru-RU" sz="2000" dirty="0"/>
          </a:p>
        </p:txBody>
      </p:sp>
      <p:pic>
        <p:nvPicPr>
          <p:cNvPr id="1026" name="Picture 2" descr="C:\Users\user\Desktop\преза\IMG_018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56" y="1405390"/>
            <a:ext cx="4448262" cy="2809428"/>
          </a:xfrm>
          <a:prstGeom prst="rect">
            <a:avLst/>
          </a:prstGeom>
          <a:noFill/>
        </p:spPr>
      </p:pic>
      <p:pic>
        <p:nvPicPr>
          <p:cNvPr id="1027" name="Picture 3" descr="C:\Users\user\Desktop\преза\IMG_01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656" y="1333382"/>
            <a:ext cx="3964310" cy="2761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1328"/>
            <a:ext cx="3816424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Что хотим?</a:t>
            </a:r>
          </a:p>
          <a:p>
            <a:r>
              <a:rPr lang="ru-RU" sz="2000" dirty="0" smtClean="0"/>
              <a:t>наш продукт (концерт, церемония награждения, обучающая конференция, и т.д.)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5770984" cy="994122"/>
          </a:xfrm>
        </p:spPr>
        <p:txBody>
          <a:bodyPr/>
          <a:lstStyle/>
          <a:p>
            <a:r>
              <a:rPr lang="ru-RU" dirty="0" smtClean="0">
                <a:effectLst/>
              </a:rPr>
              <a:t>Задаемся вопросами</a:t>
            </a:r>
            <a:endParaRPr lang="ru-RU" dirty="0">
              <a:effectLst/>
            </a:endParaRPr>
          </a:p>
        </p:txBody>
      </p:sp>
      <p:pic>
        <p:nvPicPr>
          <p:cNvPr id="7" name="Picture 2" descr="C:\Users\user\Desktop\преза\IMG_01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268760"/>
            <a:ext cx="4572000" cy="4381500"/>
          </a:xfrm>
          <a:prstGeom prst="rect">
            <a:avLst/>
          </a:prstGeom>
          <a:noFill/>
        </p:spPr>
      </p:pic>
      <p:pic>
        <p:nvPicPr>
          <p:cNvPr id="8" name="Picture 3" descr="C:\Users\user\Desktop\преза\IMG_018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9748" y="5719103"/>
            <a:ext cx="1420564" cy="897198"/>
          </a:xfrm>
          <a:prstGeom prst="rect">
            <a:avLst/>
          </a:prstGeom>
          <a:noFill/>
        </p:spPr>
      </p:pic>
      <p:pic>
        <p:nvPicPr>
          <p:cNvPr id="9" name="Picture 4" descr="C:\Users\user\Desktop\преза\IMG_018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733256"/>
            <a:ext cx="1188584" cy="828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1328"/>
            <a:ext cx="428396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Что хотим?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Зачем?</a:t>
            </a:r>
          </a:p>
          <a:p>
            <a:r>
              <a:rPr lang="ru-RU" sz="2000" dirty="0" smtClean="0"/>
              <a:t>повысить интерес</a:t>
            </a:r>
          </a:p>
          <a:p>
            <a:r>
              <a:rPr lang="ru-RU" sz="2000" dirty="0" smtClean="0"/>
              <a:t>привлечь новых партнеров</a:t>
            </a:r>
          </a:p>
          <a:p>
            <a:r>
              <a:rPr lang="ru-RU" sz="2000" dirty="0" smtClean="0"/>
              <a:t>благотворительность</a:t>
            </a:r>
          </a:p>
          <a:p>
            <a:r>
              <a:rPr lang="ru-RU" sz="2000" dirty="0" smtClean="0"/>
              <a:t>заработать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5770984" cy="994122"/>
          </a:xfrm>
        </p:spPr>
        <p:txBody>
          <a:bodyPr/>
          <a:lstStyle/>
          <a:p>
            <a:r>
              <a:rPr lang="ru-RU" dirty="0" smtClean="0">
                <a:effectLst/>
              </a:rPr>
              <a:t>Задаемся вопросами</a:t>
            </a:r>
            <a:endParaRPr lang="ru-RU" dirty="0">
              <a:effectLst/>
            </a:endParaRPr>
          </a:p>
        </p:txBody>
      </p:sp>
      <p:pic>
        <p:nvPicPr>
          <p:cNvPr id="7" name="Picture 2" descr="C:\Users\user\Desktop\преза\IMG_01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268760"/>
            <a:ext cx="4572000" cy="4381500"/>
          </a:xfrm>
          <a:prstGeom prst="rect">
            <a:avLst/>
          </a:prstGeom>
          <a:noFill/>
        </p:spPr>
      </p:pic>
      <p:pic>
        <p:nvPicPr>
          <p:cNvPr id="8" name="Picture 3" descr="C:\Users\user\Desktop\преза\IMG_018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9748" y="5719103"/>
            <a:ext cx="1420564" cy="897198"/>
          </a:xfrm>
          <a:prstGeom prst="rect">
            <a:avLst/>
          </a:prstGeom>
          <a:noFill/>
        </p:spPr>
      </p:pic>
      <p:pic>
        <p:nvPicPr>
          <p:cNvPr id="9" name="Picture 4" descr="C:\Users\user\Desktop\преза\IMG_018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733256"/>
            <a:ext cx="1188584" cy="828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375476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Что хотим?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Зачем?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Для кого?</a:t>
            </a:r>
          </a:p>
          <a:p>
            <a:r>
              <a:rPr lang="ru-RU" sz="2000" dirty="0" smtClean="0"/>
              <a:t>целевая аудитория</a:t>
            </a:r>
          </a:p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5770984" cy="994122"/>
          </a:xfrm>
        </p:spPr>
        <p:txBody>
          <a:bodyPr/>
          <a:lstStyle/>
          <a:p>
            <a:r>
              <a:rPr lang="ru-RU" dirty="0" smtClean="0">
                <a:effectLst/>
              </a:rPr>
              <a:t>Задаемся вопросами</a:t>
            </a:r>
            <a:endParaRPr lang="ru-RU" dirty="0">
              <a:effectLst/>
            </a:endParaRPr>
          </a:p>
        </p:txBody>
      </p:sp>
      <p:pic>
        <p:nvPicPr>
          <p:cNvPr id="7" name="Picture 3" descr="C:\Users\user\Desktop\преза\IMG_018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9748" y="5719103"/>
            <a:ext cx="1420564" cy="897198"/>
          </a:xfrm>
          <a:prstGeom prst="rect">
            <a:avLst/>
          </a:prstGeom>
          <a:noFill/>
        </p:spPr>
      </p:pic>
      <p:pic>
        <p:nvPicPr>
          <p:cNvPr id="8" name="Picture 4" descr="C:\Users\user\Desktop\преза\IMG_01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733256"/>
            <a:ext cx="1188584" cy="828046"/>
          </a:xfrm>
          <a:prstGeom prst="rect">
            <a:avLst/>
          </a:prstGeom>
          <a:noFill/>
        </p:spPr>
      </p:pic>
      <p:pic>
        <p:nvPicPr>
          <p:cNvPr id="9" name="Picture 2" descr="C:\Users\user\Desktop\преза\IMG_018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268760"/>
            <a:ext cx="4572000" cy="438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375476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Что хотим?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Зачем?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Для кого?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Как?</a:t>
            </a:r>
          </a:p>
          <a:p>
            <a:r>
              <a:rPr lang="en-US" sz="2200" dirty="0" smtClean="0"/>
              <a:t>brainstorm</a:t>
            </a:r>
          </a:p>
          <a:p>
            <a:r>
              <a:rPr lang="ru-RU" sz="2200" dirty="0" smtClean="0"/>
              <a:t>бельевые веревки</a:t>
            </a:r>
          </a:p>
          <a:p>
            <a:r>
              <a:rPr lang="ru-RU" sz="2200" dirty="0" err="1" smtClean="0"/>
              <a:t>креативная</a:t>
            </a:r>
            <a:r>
              <a:rPr lang="ru-RU" sz="2200" dirty="0" smtClean="0"/>
              <a:t> воронка</a:t>
            </a:r>
          </a:p>
          <a:p>
            <a:r>
              <a:rPr lang="ru-RU" sz="2200" dirty="0" smtClean="0"/>
              <a:t>шляпа</a:t>
            </a:r>
          </a:p>
          <a:p>
            <a:r>
              <a:rPr lang="ru-RU" sz="2200" dirty="0" smtClean="0"/>
              <a:t>и т.д.</a:t>
            </a:r>
            <a:endParaRPr lang="en-US" sz="2200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5770984" cy="994122"/>
          </a:xfrm>
        </p:spPr>
        <p:txBody>
          <a:bodyPr/>
          <a:lstStyle/>
          <a:p>
            <a:r>
              <a:rPr lang="ru-RU" dirty="0" smtClean="0">
                <a:effectLst/>
              </a:rPr>
              <a:t>Задаемся вопросами</a:t>
            </a:r>
            <a:endParaRPr lang="ru-RU" dirty="0">
              <a:effectLst/>
            </a:endParaRPr>
          </a:p>
        </p:txBody>
      </p:sp>
      <p:pic>
        <p:nvPicPr>
          <p:cNvPr id="2050" name="Picture 2" descr="C:\Users\user\Desktop\преза\IMG_01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268760"/>
            <a:ext cx="4572000" cy="4381500"/>
          </a:xfrm>
          <a:prstGeom prst="rect">
            <a:avLst/>
          </a:prstGeom>
          <a:noFill/>
        </p:spPr>
      </p:pic>
      <p:pic>
        <p:nvPicPr>
          <p:cNvPr id="2051" name="Picture 3" descr="C:\Users\user\Desktop\преза\IMG_018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9748" y="5719103"/>
            <a:ext cx="1420564" cy="897198"/>
          </a:xfrm>
          <a:prstGeom prst="rect">
            <a:avLst/>
          </a:prstGeom>
          <a:noFill/>
        </p:spPr>
      </p:pic>
      <p:pic>
        <p:nvPicPr>
          <p:cNvPr id="2052" name="Picture 4" descr="C:\Users\user\Desktop\преза\IMG_018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733256"/>
            <a:ext cx="1188584" cy="828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16832"/>
            <a:ext cx="3240360" cy="1944216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effectLst/>
              </a:rPr>
              <a:t>Можно ли заимствовать чужие идеи?</a:t>
            </a:r>
            <a:endParaRPr lang="ru-RU" sz="3600" dirty="0">
              <a:effectLst/>
            </a:endParaRPr>
          </a:p>
        </p:txBody>
      </p:sp>
      <p:pic>
        <p:nvPicPr>
          <p:cNvPr id="2051" name="Picture 3" descr="C:\Users\user\Desktop\преза\IMG_018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9748" y="5719103"/>
            <a:ext cx="1420564" cy="897198"/>
          </a:xfrm>
          <a:prstGeom prst="rect">
            <a:avLst/>
          </a:prstGeom>
          <a:noFill/>
        </p:spPr>
      </p:pic>
      <p:pic>
        <p:nvPicPr>
          <p:cNvPr id="2052" name="Picture 4" descr="C:\Users\user\Desktop\преза\IMG_01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733256"/>
            <a:ext cx="1188584" cy="828046"/>
          </a:xfrm>
          <a:prstGeom prst="rect">
            <a:avLst/>
          </a:prstGeom>
          <a:noFill/>
        </p:spPr>
      </p:pic>
      <p:pic>
        <p:nvPicPr>
          <p:cNvPr id="5123" name="Picture 3" descr="C:\Users\user\Desktop\преза\question-mark-sign_318-371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692696"/>
            <a:ext cx="4536503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16832"/>
            <a:ext cx="3240360" cy="1944216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effectLst/>
              </a:rPr>
              <a:t>Можно ли заимствовать чужие идеи?</a:t>
            </a:r>
            <a:endParaRPr lang="ru-RU" sz="3600" dirty="0">
              <a:effectLst/>
            </a:endParaRPr>
          </a:p>
        </p:txBody>
      </p:sp>
      <p:pic>
        <p:nvPicPr>
          <p:cNvPr id="2051" name="Picture 3" descr="C:\Users\user\Desktop\преза\IMG_018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9748" y="5719103"/>
            <a:ext cx="1420564" cy="897198"/>
          </a:xfrm>
          <a:prstGeom prst="rect">
            <a:avLst/>
          </a:prstGeom>
          <a:noFill/>
        </p:spPr>
      </p:pic>
      <p:pic>
        <p:nvPicPr>
          <p:cNvPr id="2052" name="Picture 4" descr="C:\Users\user\Desktop\преза\IMG_01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733256"/>
            <a:ext cx="1188584" cy="828046"/>
          </a:xfrm>
          <a:prstGeom prst="rect">
            <a:avLst/>
          </a:prstGeom>
          <a:noFill/>
        </p:spPr>
      </p:pic>
      <p:pic>
        <p:nvPicPr>
          <p:cNvPr id="6148" name="Picture 4" descr="C:\Users\user\Desktop\преза\котэ-песочница-2002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908720"/>
            <a:ext cx="5283200" cy="414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95536" y="1772817"/>
            <a:ext cx="8229600" cy="3744416"/>
          </a:xfrm>
        </p:spPr>
        <p:txBody>
          <a:bodyPr/>
          <a:lstStyle/>
          <a:p>
            <a:r>
              <a:rPr lang="ru-RU" dirty="0" smtClean="0"/>
              <a:t>ЕСЛИ вам понравилась чья-то затея</a:t>
            </a:r>
          </a:p>
          <a:p>
            <a:r>
              <a:rPr lang="ru-RU" dirty="0" smtClean="0"/>
              <a:t>ЕСЛИ эта идея применима к вашему мероприятию</a:t>
            </a:r>
          </a:p>
          <a:p>
            <a:r>
              <a:rPr lang="ru-RU" dirty="0" smtClean="0"/>
              <a:t>ЕСЛИ она вам по карману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БЕРИТЕ НЕ ЗАДУМЫВАЯСЬ!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НО помните, что у вас другой проект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effectLst/>
              </a:rPr>
              <a:t>Заимствование</a:t>
            </a:r>
            <a:r>
              <a:rPr lang="ru-RU" dirty="0" smtClean="0">
                <a:effectLst/>
              </a:rPr>
              <a:t> – </a:t>
            </a:r>
            <a:r>
              <a:rPr lang="ru-RU" b="0" dirty="0" smtClean="0">
                <a:effectLst/>
              </a:rPr>
              <a:t>три «если», одно «НО»</a:t>
            </a:r>
            <a:endParaRPr lang="ru-RU" b="0" dirty="0">
              <a:effectLst/>
            </a:endParaRPr>
          </a:p>
        </p:txBody>
      </p:sp>
      <p:pic>
        <p:nvPicPr>
          <p:cNvPr id="4" name="Picture 3" descr="C:\Users\user\Desktop\преза\IMG_018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9748" y="5719103"/>
            <a:ext cx="1420564" cy="897198"/>
          </a:xfrm>
          <a:prstGeom prst="rect">
            <a:avLst/>
          </a:prstGeom>
          <a:noFill/>
        </p:spPr>
      </p:pic>
      <p:pic>
        <p:nvPicPr>
          <p:cNvPr id="5" name="Picture 4" descr="C:\Users\user\Desktop\преза\IMG_01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733256"/>
            <a:ext cx="1188584" cy="828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961</TotalTime>
  <Words>194</Words>
  <Application>Microsoft Office PowerPoint</Application>
  <PresentationFormat>Экран (4:3)</PresentationFormat>
  <Paragraphs>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“Мозговой штурм и креатив при подготовке мероприятия”</vt:lpstr>
      <vt:lpstr>Слайд 2</vt:lpstr>
      <vt:lpstr>Задаемся вопросами</vt:lpstr>
      <vt:lpstr>Задаемся вопросами</vt:lpstr>
      <vt:lpstr>Задаемся вопросами</vt:lpstr>
      <vt:lpstr>Задаемся вопросами</vt:lpstr>
      <vt:lpstr>Можно ли заимствовать чужие идеи?</vt:lpstr>
      <vt:lpstr>Можно ли заимствовать чужие идеи?</vt:lpstr>
      <vt:lpstr>Заимствование – три «если», одно «НО»</vt:lpstr>
      <vt:lpstr>Некоторым удается прекрасно жить на чужих идеях</vt:lpstr>
      <vt:lpstr>Некоторым удается прекрасно жить на чужих идеях</vt:lpstr>
      <vt:lpstr>Франшиза на российском телевидении</vt:lpstr>
      <vt:lpstr>Креативная воронка</vt:lpstr>
      <vt:lpstr>Ментальные карты</vt:lpstr>
      <vt:lpstr>Лучшая импровизация – подготовленная импровизация</vt:lpstr>
      <vt:lpstr>Возможно давление</vt:lpstr>
      <vt:lpstr>НО!</vt:lpstr>
      <vt:lpstr>«Чувак не нервничает» (С) Дж. Лебовски</vt:lpstr>
      <vt:lpstr>СПАСИБО!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“Мозговой штурм и креатив при подготовке мероприятия”</dc:title>
  <dc:creator>user</dc:creator>
  <cp:lastModifiedBy>123</cp:lastModifiedBy>
  <cp:revision>40</cp:revision>
  <dcterms:created xsi:type="dcterms:W3CDTF">2015-10-22T11:57:04Z</dcterms:created>
  <dcterms:modified xsi:type="dcterms:W3CDTF">2015-10-27T11:20:36Z</dcterms:modified>
</cp:coreProperties>
</file>